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7" r:id="rId5"/>
    <p:sldId id="264" r:id="rId6"/>
    <p:sldId id="263" r:id="rId7"/>
    <p:sldId id="266" r:id="rId8"/>
    <p:sldId id="269" r:id="rId9"/>
    <p:sldId id="267" r:id="rId10"/>
    <p:sldId id="268" r:id="rId11"/>
    <p:sldId id="265" r:id="rId12"/>
    <p:sldId id="262" r:id="rId13"/>
    <p:sldId id="282" r:id="rId14"/>
    <p:sldId id="283" r:id="rId15"/>
    <p:sldId id="278" r:id="rId16"/>
    <p:sldId id="279" r:id="rId17"/>
    <p:sldId id="272" r:id="rId18"/>
    <p:sldId id="273" r:id="rId19"/>
    <p:sldId id="274" r:id="rId20"/>
    <p:sldId id="276" r:id="rId21"/>
    <p:sldId id="280" r:id="rId22"/>
    <p:sldId id="281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988840"/>
            <a:ext cx="8496944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«Животное в среде обитания»</a:t>
            </a:r>
            <a:endParaRPr lang="ru-RU" sz="5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653136"/>
            <a:ext cx="8136904" cy="17526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старших подготовительных групп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3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Смешивайте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краски!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брать цвет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банки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заполняйте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пространство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цветом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10" y="2829506"/>
            <a:ext cx="4610426" cy="29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2" y="2754794"/>
            <a:ext cx="4176464" cy="304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356" y="5815360"/>
            <a:ext cx="4104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смешения красок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пространство одним цветом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2310" y="58477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цвета смешивались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собирались из разных цветов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945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91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 НЕЛЬЗЯ                 ТАК МОЖН</a:t>
            </a:r>
            <a:r>
              <a:rPr lang="ru-RU" sz="3200" b="1" dirty="0" smtClean="0"/>
              <a:t>О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8" y="1865784"/>
            <a:ext cx="3742762" cy="48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7168" y="1250230"/>
            <a:ext cx="4547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Изображать только голову, торс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241201"/>
            <a:ext cx="50405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Изобразить всю пластику животного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65784"/>
            <a:ext cx="3427963" cy="480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672" y="476672"/>
            <a:ext cx="871880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ТАК НЕЛЬЗЯ                 ТАК МОЖНО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684" y="1124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ВЗАИМОДЕЙСТВУЕТ СО СРЕДОЙ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0" y="1783061"/>
            <a:ext cx="3763780" cy="475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36683" y="1124743"/>
            <a:ext cx="4453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ВЗАИМОДЕЙСТВУЕТ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СРЕДОЙ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80" y="1771075"/>
            <a:ext cx="3624252" cy="477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60371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художник-анималист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Твинни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777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работ художников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14401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Джордж </a:t>
            </a:r>
            <a:r>
              <a:rPr lang="ru-RU" sz="4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Стаббс</a:t>
            </a:r>
            <a:r>
              <a:rPr lang="ru-RU" sz="4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(1724-1806)</a:t>
            </a: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нглийский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художник и учёный-биолог.</a:t>
            </a:r>
          </a:p>
        </p:txBody>
      </p:sp>
      <p:pic>
        <p:nvPicPr>
          <p:cNvPr id="24578" name="Picture 2" descr="http://1.bp.blogspot.com/-45mNiUVMoUY/ViJbg4aDm4I/AAAAAAAAVH0/gtGp9EKbqYc/s1600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957" y="2852936"/>
            <a:ext cx="5040962" cy="33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«Зеленая обезьянка», Джордж Стаббс — описание карт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" y="2852936"/>
            <a:ext cx="3855006" cy="34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192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Эдгар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Дега </a:t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(1834-1917)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576064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ранцузский живописец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виднейших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оригинальнейших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представителей импрессионистского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avatars.mds.yandex.net/get-pdb/1356811/98e55413-ee18-4e15-9645-60b74865ddb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20811"/>
            <a:ext cx="5976664" cy="47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1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«Боб» Фредерик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(1920-2007)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424936" cy="74868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мериканский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,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скульптор.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4.bp.blogspot.com/-rJ8VDPZWKiU/V8r6-sCMtzI/AAAAAAAAA0o/dtHy4q2RKRoWxkHPbfOCzGAyFC7sx_WiQCLcB/s1600/kuhn_bob_skyscrapers_acrylic_on_board_24x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54" y="3573760"/>
            <a:ext cx="4977800" cy="32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3.bp.blogspot.com/-0LfawkeBP6M/V8r6_BeJnVI/AAAAAAAAA0w/o1T8FqKQe8wxEUIEr7i28EqVEUUJx1grQCLcB/s640/kuhnb_bigcatcoun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" y="1988840"/>
            <a:ext cx="4292128" cy="41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38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6300" y="533400"/>
            <a:ext cx="4257700" cy="18154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«Боб» Фредерик Кун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(1920-2007)</a:t>
            </a:r>
            <a:endParaRPr lang="ru-RU" dirty="0"/>
          </a:p>
        </p:txBody>
      </p:sp>
      <p:pic>
        <p:nvPicPr>
          <p:cNvPr id="4" name="Picture 4" descr="https://1.bp.blogspot.com/-NT-TvTvHVE4/V8r62slOM3I/AAAAAAAAAz8/XvDJC3nQXugdRLPD5bM-E3EAWVcTDYOFgCLcB/s640/KuhnBob-Oasis-12458772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08320"/>
            <a:ext cx="4464496" cy="313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4.bp.blogspot.com/-FFCGtgV9TlM/V8r6_E6qWpI/AAAAAAAAA0s/QdnXawlxIKImXbSElS2WecVG2s2TeQSNwCLcB/s640/kuhn_elephantsdusting_arcyliconboard_24x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4896544" cy="38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3.bp.blogspot.com/-BeHOi8AG21g/V8r6-Cx3MBI/AAAAAAAAA0Y/rrCT0zDjO3Axd08kakOcKnvBCO-nVgBEACLcB/s1600/d5002098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56" y="2287308"/>
            <a:ext cx="3493264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31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Щенки. Эдгар Ха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36" y="2767461"/>
            <a:ext cx="4763364" cy="409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548680"/>
            <a:ext cx="4067944" cy="2088232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Эдгар Хант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(1876—1955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Британский художник-анималист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38" name="Picture 2" descr="Фото на I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0"/>
            <a:ext cx="494819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0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Ватагин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Василий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Алексеевич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(1883—1969)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6544" y="1484784"/>
            <a:ext cx="4247456" cy="144016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и советский график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скульптор-анималист,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художник.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https://c.radikal.ru/c37/1812/3a/1f7593f04b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68" y="3356992"/>
            <a:ext cx="4464496" cy="35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www.peoples.ru/art/painter/vasiliy_vatagin/vatagin_work_2015040208243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896544" cy="362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702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088" y="47667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Тихменев Евгений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6624228" cy="103671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живописец,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анималист.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РУССКИЙ ХУДОЖНИК- АНИМАЛИСТ ТИХМЕНЕВ ЕВГЕНИЙ АЛЕКСАНДРОВИЧ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69132"/>
            <a:ext cx="4392488" cy="51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Медведи на полотнах русских художников | Журнал Ярмарки Мастер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5955"/>
            <a:ext cx="3384376" cy="52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44208" y="1052736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(1869—1934)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1270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0032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ребята!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концу учебный год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Подготовительной группе.</a:t>
            </a:r>
          </a:p>
          <a:p>
            <a:pPr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заканчиваем мы учебу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контрольной работой.</a:t>
            </a:r>
          </a:p>
          <a:p>
            <a:pPr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 работа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рассчитана на неделю, то есть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занятия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Просьба подойти к этому очень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результаты контрольной работы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повлияют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поступление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 класс.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предполагает не только демонстрацию вашего умения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гуашью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 и проявления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Данная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просматриваться преподавателем в интернете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срисованная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45720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выполнения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25.05-31.05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материалы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Бумага для акварели формата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ГУАШЬ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карандаш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ластик.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Фридрих Вильгельм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Кунерт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(1865-1926)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59136"/>
            <a:ext cx="9036496" cy="6480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писатель, иллюстратор, анималист.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Художник - анималист Friedrich Wilhelm Kuhnert, (1865-1926) (168 рабо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3" y="1700809"/>
            <a:ext cx="4565873" cy="27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Художник - анималист Friedrich Wilhelm Kuhnert, (1865-1926) (168 работ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88" y="4220912"/>
            <a:ext cx="4124432" cy="254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Художник - анималист Friedrich Wilhelm Kuhnert, (1865-1926) (168 работ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88" y="1772816"/>
            <a:ext cx="4256902" cy="23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Художник - анималист Friedrich Wilhelm Kuhnert, (1865-1926) (168 работ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6" y="4458597"/>
            <a:ext cx="4155405" cy="23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069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Генриетта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Роннер-Книп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(1821-1909)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2357"/>
            <a:ext cx="6228184" cy="60466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ельгийская художница-анималистка.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Генриетта Роннер-Книп – нидерландский художник-анимали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1556792"/>
            <a:ext cx="4012684" cy="315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Кошки девятнадцатого века в картинах Генриетты Роннер-Книп - Лед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7021"/>
            <a:ext cx="4413964" cy="31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87" y="3932988"/>
            <a:ext cx="3633554" cy="29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14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Кёйп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(1620-1691)</a:t>
            </a:r>
            <a:r>
              <a:rPr lang="ru-RU" b="1" dirty="0"/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35066"/>
            <a:ext cx="9144000" cy="487680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олландский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живописец, график и гравёр эпохи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барокко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0" name="Picture 2" descr="Пастушок с коровами. Альберт Кёй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6"/>
          <a:stretch/>
        </p:blipFill>
        <p:spPr bwMode="auto">
          <a:xfrm>
            <a:off x="4391472" y="2179945"/>
            <a:ext cx="4752528" cy="468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311866"/>
            <a:ext cx="2229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Пастушок с коровами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4" descr="Репродукция картины &quot;Речной пейзаж с коровами&quot; Альберта Кейп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28" y="2492896"/>
            <a:ext cx="4438948" cy="25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683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Шишкин Иван Иванович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(1832-1898)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396536" cy="48768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ыдающийся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русский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художник- пейзажист, живописец…</a:t>
            </a:r>
          </a:p>
        </p:txBody>
      </p:sp>
      <p:pic>
        <p:nvPicPr>
          <p:cNvPr id="17410" name="Picture 2" descr="https://avatars.mds.yandex.net/get-zen_doc/1129675/pub_5c5d802fe8d5a000b01b9db0_5c5d999c70586600ad39b165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660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критерии оценки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8768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Интересная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задумка;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Компоновка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в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заданном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Узнаваемость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 и образов;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Изображение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необычное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решение;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Умение работать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ГУАШЬЮ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3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выполнения работы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выполненного этапа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необходимо сфотографировать и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проверку своему преподавателю.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этапа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в карандаше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Этап.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цвете.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9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60" y="370684"/>
            <a:ext cx="1260140" cy="148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1416647" cy="154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97078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изобразить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66514"/>
            <a:ext cx="4896544" cy="479841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Млекопитающие;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исключая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животные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(кошка, собака, кролик, коза, лошадь и т.д.);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фрики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(слон, тигр, зебра и т.д.);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Тайги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(медведь, лиса, волк, лось и т.д.).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132040" y="476672"/>
            <a:ext cx="36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изобразить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652202"/>
            <a:ext cx="4176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(попугай, петух, гусь и т.д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Вымышленные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(дракон, единорог и т.д.)</a:t>
            </a:r>
          </a:p>
          <a:p>
            <a:pPr marL="285750" indent="-28575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Вымершие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(динозавр, мамонт и т.д.);</a:t>
            </a:r>
          </a:p>
          <a:p>
            <a:pPr marL="285750" indent="-28575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Морские обитатели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(кит, дельфин, различные рыбы и т.д.);</a:t>
            </a:r>
          </a:p>
          <a:p>
            <a:pPr marL="285750" indent="-28575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Людей.</a:t>
            </a:r>
          </a:p>
          <a:p>
            <a:pPr marL="285750" indent="-285750">
              <a:buClr>
                <a:srgbClr val="7D0D0D"/>
              </a:buClr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7D0D0D"/>
              </a:buClr>
              <a:buFont typeface="Arial" panose="020B0604020202020204" pitchFamily="34" charset="0"/>
              <a:buChar char="•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Скругленная соединительная линия 7"/>
          <p:cNvCxnSpPr/>
          <p:nvPr/>
        </p:nvCxnSpPr>
        <p:spPr>
          <a:xfrm flipV="1">
            <a:off x="3419872" y="836712"/>
            <a:ext cx="2232248" cy="1607578"/>
          </a:xfrm>
          <a:prstGeom prst="curvedConnector3">
            <a:avLst>
              <a:gd name="adj1" fmla="val 50000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ГУАШЬЮ</a:t>
            </a:r>
            <a:endParaRPr lang="ru-RU" b="1" dirty="0">
              <a:solidFill>
                <a:srgbClr val="7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326" y="1556792"/>
            <a:ext cx="5155754" cy="4876800"/>
          </a:xfrm>
        </p:spPr>
        <p:txBody>
          <a:bodyPr/>
          <a:lstStyle/>
          <a:p>
            <a:r>
              <a:rPr lang="ru-RU" b="1" dirty="0" smtClean="0"/>
              <a:t>Краска</a:t>
            </a:r>
            <a:r>
              <a:rPr lang="ru-RU" dirty="0" smtClean="0"/>
              <a:t> наносится </a:t>
            </a:r>
            <a:r>
              <a:rPr lang="ru-RU" b="1" dirty="0" smtClean="0"/>
              <a:t>плотно;</a:t>
            </a:r>
          </a:p>
          <a:p>
            <a:r>
              <a:rPr lang="ru-RU" dirty="0" smtClean="0"/>
              <a:t>Бумага </a:t>
            </a:r>
            <a:r>
              <a:rPr lang="ru-RU" b="1" dirty="0" smtClean="0"/>
              <a:t>не</a:t>
            </a:r>
            <a:r>
              <a:rPr lang="ru-RU" dirty="0" smtClean="0"/>
              <a:t> </a:t>
            </a:r>
            <a:r>
              <a:rPr lang="ru-RU" b="1" dirty="0" smtClean="0"/>
              <a:t>просвечивает</a:t>
            </a:r>
            <a:r>
              <a:rPr lang="ru-RU" dirty="0" smtClean="0"/>
              <a:t>;</a:t>
            </a:r>
          </a:p>
          <a:p>
            <a:r>
              <a:rPr lang="ru-RU" dirty="0" smtClean="0"/>
              <a:t>Меньше воды     больше краски;</a:t>
            </a:r>
          </a:p>
          <a:p>
            <a:r>
              <a:rPr lang="ru-RU" dirty="0" smtClean="0"/>
              <a:t>Краска </a:t>
            </a:r>
            <a:r>
              <a:rPr lang="ru-RU" b="1" dirty="0" smtClean="0"/>
              <a:t>НЕ</a:t>
            </a:r>
            <a:r>
              <a:rPr lang="ru-RU" dirty="0" smtClean="0"/>
              <a:t> должна </a:t>
            </a:r>
            <a:r>
              <a:rPr lang="ru-RU" b="1" dirty="0" smtClean="0"/>
              <a:t>течь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Не</a:t>
            </a:r>
            <a:r>
              <a:rPr lang="ru-RU" dirty="0" smtClean="0"/>
              <a:t> должно быть </a:t>
            </a:r>
            <a:r>
              <a:rPr lang="ru-RU" b="1" dirty="0" smtClean="0"/>
              <a:t>разводов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Можно</a:t>
            </a:r>
            <a:r>
              <a:rPr lang="ru-RU" dirty="0" smtClean="0"/>
              <a:t> </a:t>
            </a:r>
            <a:r>
              <a:rPr lang="ru-RU" b="1" dirty="0" smtClean="0"/>
              <a:t>наслаивать</a:t>
            </a:r>
            <a:r>
              <a:rPr lang="ru-RU" dirty="0" smtClean="0"/>
              <a:t> краску;</a:t>
            </a:r>
          </a:p>
          <a:p>
            <a:r>
              <a:rPr lang="ru-RU" dirty="0" smtClean="0"/>
              <a:t>Если в работе есть </a:t>
            </a:r>
            <a:r>
              <a:rPr lang="ru-RU" b="1" dirty="0" smtClean="0"/>
              <a:t>мелкие детали</a:t>
            </a:r>
            <a:r>
              <a:rPr lang="ru-RU" dirty="0" smtClean="0"/>
              <a:t>    </a:t>
            </a:r>
            <a:r>
              <a:rPr lang="ru-RU" b="1" dirty="0" smtClean="0"/>
              <a:t>сначала</a:t>
            </a:r>
            <a:r>
              <a:rPr lang="ru-RU" dirty="0" smtClean="0"/>
              <a:t> делаем </a:t>
            </a:r>
            <a:r>
              <a:rPr lang="ru-RU" b="1" dirty="0" smtClean="0"/>
              <a:t>фон</a:t>
            </a:r>
            <a:r>
              <a:rPr lang="ru-RU" dirty="0" smtClean="0"/>
              <a:t>, а потом </a:t>
            </a:r>
            <a:r>
              <a:rPr lang="ru-RU" dirty="0" smtClean="0">
                <a:solidFill>
                  <a:schemeClr val="accent1"/>
                </a:solidFill>
              </a:rPr>
              <a:t>поверх</a:t>
            </a:r>
            <a:r>
              <a:rPr lang="ru-RU" dirty="0" smtClean="0"/>
              <a:t> мелкие </a:t>
            </a:r>
            <a:r>
              <a:rPr lang="ru-RU" b="1" dirty="0" smtClean="0"/>
              <a:t>детали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  <p:sp>
        <p:nvSpPr>
          <p:cNvPr id="4" name="Стрелка вправо 3"/>
          <p:cNvSpPr/>
          <p:nvPr/>
        </p:nvSpPr>
        <p:spPr>
          <a:xfrm>
            <a:off x="2444700" y="2662909"/>
            <a:ext cx="279797" cy="7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517764" y="4714924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448272" cy="292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96" y="3861048"/>
            <a:ext cx="2160240" cy="280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929" y="260648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96" y="1652353"/>
            <a:ext cx="8618275" cy="10257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Изучите животное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посмотрите его фотографии с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сторон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avatars.mds.yandex.net/get-zen_doc/35845/pub_5c1ac418d07efb00a93f3472_5c1ac461bd9aeb00a91f3d3b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0" y="2580928"/>
            <a:ext cx="3096344" cy="19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avatars.mds.yandex.net/get-pdb/1583023/06572bcd-cb3d-429c-a407-127b15bbaacb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535" y="2678113"/>
            <a:ext cx="3024336" cy="20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avatars.mds.yandex.net/get-pdb/222892/eb609870-648b-4214-a015-4ab6c5772957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56" y="2966778"/>
            <a:ext cx="2268747" cy="309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avatars.mds.yandex.net/get-pdb/931085/f2ce28a6-e80d-4a2d-82f2-a26b74a8f8aa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11" y="4681736"/>
            <a:ext cx="345638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avatars.mds.yandex.net/get-pdb/2022479/7e874221-c54c-4810-95ac-a33416bcdd34/s1200?webp=fal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74965"/>
            <a:ext cx="1656184" cy="248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96" y="1052736"/>
            <a:ext cx="828092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 – центральная фигура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композиции!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06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892480" cy="1152128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животного есть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пятна/полоски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детали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сначала сделайте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общую подкладку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цвета, после высыхания проработайте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поверх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16047" y="1800261"/>
            <a:ext cx="1987255" cy="265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50097" y="1798775"/>
            <a:ext cx="199613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3588" y="4049938"/>
            <a:ext cx="2475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исунок карандашом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21507" y="4049938"/>
            <a:ext cx="2658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бщая подкладка цвета</a:t>
            </a:r>
            <a:endParaRPr lang="ru-RU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9562" y="4120808"/>
            <a:ext cx="1917431" cy="25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4501" y="4118572"/>
            <a:ext cx="1930792" cy="257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01356" y="6391043"/>
            <a:ext cx="303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роработка деталей поверх</a:t>
            </a:r>
            <a:endParaRPr lang="ru-RU" b="1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779912" y="2924944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779912" y="5191088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9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2688" y="1567280"/>
            <a:ext cx="4644008" cy="362478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Дальний план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876" y="1556792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7D0D0D"/>
              </a:buClr>
              <a:buFont typeface="Arial" panose="020B0604020202020204" pitchFamily="34" charset="0"/>
              <a:buChar char="•"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быть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состоять из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оттенков/цветов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00424"/>
            <a:ext cx="5256584" cy="366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44" y="4262128"/>
            <a:ext cx="362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8F0F0F"/>
              </a:buClr>
              <a:buSzPct val="85000"/>
              <a:buFont typeface="Arial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Прорабатывайте передний план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дальний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делайте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силуэтом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Другая 24">
      <a:dk1>
        <a:sysClr val="windowText" lastClr="000000"/>
      </a:dk1>
      <a:lt1>
        <a:sysClr val="window" lastClr="FFFFFF"/>
      </a:lt1>
      <a:dk2>
        <a:srgbClr val="000000"/>
      </a:dk2>
      <a:lt2>
        <a:srgbClr val="FFFED9"/>
      </a:lt2>
      <a:accent1>
        <a:srgbClr val="8F0F0F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698</TotalTime>
  <Words>556</Words>
  <Application>Microsoft Office PowerPoint</Application>
  <PresentationFormat>Экран (4:3)</PresentationFormat>
  <Paragraphs>100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Ясность</vt:lpstr>
      <vt:lpstr>Композиция  «Животное в среде обитания»</vt:lpstr>
      <vt:lpstr>Презентация PowerPoint</vt:lpstr>
      <vt:lpstr>Основные критерии оценки</vt:lpstr>
      <vt:lpstr>Этапы выполнения работы</vt:lpstr>
      <vt:lpstr>Что можно изобразить</vt:lpstr>
      <vt:lpstr>Работа ГУАШЬЮ</vt:lpstr>
      <vt:lpstr>Рекомендации</vt:lpstr>
      <vt:lpstr>Рекомендации</vt:lpstr>
      <vt:lpstr>Рекомендации</vt:lpstr>
      <vt:lpstr>Рекомендации</vt:lpstr>
      <vt:lpstr>      ТАК НЕЛЬЗЯ                 ТАК МОЖНО </vt:lpstr>
      <vt:lpstr>Презентация PowerPoint</vt:lpstr>
      <vt:lpstr>Примеры работ художников</vt:lpstr>
      <vt:lpstr>Эдгар Дега  (1834-1917)</vt:lpstr>
      <vt:lpstr>Роберт «Боб» Фредерик Кун (1920-2007)</vt:lpstr>
      <vt:lpstr>Роберт «Боб» Фредерик Кун (1920-2007)</vt:lpstr>
      <vt:lpstr>Эдгар Хант  (1876—1955) Британский художник-анималист </vt:lpstr>
      <vt:lpstr>Ватагин Василий Алексеевич (1883—1969)</vt:lpstr>
      <vt:lpstr>Тихменев Евгений Александрович </vt:lpstr>
      <vt:lpstr>Фридрих Вильгельм Кунерт (1865-1926) </vt:lpstr>
      <vt:lpstr>Генриетта Роннер-Книп                                                    (1821-1909)</vt:lpstr>
      <vt:lpstr>Альберт Кёйп (1620-1691) </vt:lpstr>
      <vt:lpstr>Шишкин Иван Иванович (1832-1898)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Композиция  «Животное в среде обитания»</dc:title>
  <dc:creator>Angelina</dc:creator>
  <cp:lastModifiedBy>RePack by Diakov</cp:lastModifiedBy>
  <cp:revision>76</cp:revision>
  <dcterms:created xsi:type="dcterms:W3CDTF">2020-05-21T11:31:34Z</dcterms:created>
  <dcterms:modified xsi:type="dcterms:W3CDTF">2020-05-25T20:07:19Z</dcterms:modified>
</cp:coreProperties>
</file>