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A36-2342-4FC9-92AA-0E9417D42E9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8410-0707-48F1-A7BC-580E59090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A36-2342-4FC9-92AA-0E9417D42E9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8410-0707-48F1-A7BC-580E59090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A36-2342-4FC9-92AA-0E9417D42E9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8410-0707-48F1-A7BC-580E59090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A36-2342-4FC9-92AA-0E9417D42E9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8410-0707-48F1-A7BC-580E59090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A36-2342-4FC9-92AA-0E9417D42E9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8410-0707-48F1-A7BC-580E59090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A36-2342-4FC9-92AA-0E9417D42E9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8410-0707-48F1-A7BC-580E59090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A36-2342-4FC9-92AA-0E9417D42E9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8410-0707-48F1-A7BC-580E59090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A36-2342-4FC9-92AA-0E9417D42E9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8410-0707-48F1-A7BC-580E59090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A36-2342-4FC9-92AA-0E9417D42E9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8410-0707-48F1-A7BC-580E59090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A36-2342-4FC9-92AA-0E9417D42E9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8410-0707-48F1-A7BC-580E59090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5A36-2342-4FC9-92AA-0E9417D42E9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8410-0707-48F1-A7BC-580E59090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45A36-2342-4FC9-92AA-0E9417D42E9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18410-0707-48F1-A7BC-580E590907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otki.yandex.ru/users/zhital/view/390353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otki.yandex.ru/users/zhital/view/390362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otki.yandex.ru/users/zhital/view/390363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otki.yandex.ru/users/zhital/view/390364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otki.yandex.ru/users/zhital/view/390365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tki.yandex.ru/users/zhital/view/390366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otki.yandex.ru/users/zhital/view/390367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otki.yandex.ru/users/zhital/view/390368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otki.yandex.ru/users/zhital/view/390369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fotki.yandex.ru/users/zhital/view/390370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otki.yandex.ru/users/zhital/view/390371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otki.yandex.ru/users/zhital/view/390354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otki.yandex.ru/users/zhital/view/390372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otki.yandex.ru/users/zhital/view/390373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otki.yandex.ru/users/zhital/view/390374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otki.yandex.ru/users/zhital/view/390375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fotki.yandex.ru/users/zhital/view/390376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otki.yandex.ru/users/zhital/view/390377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tki.yandex.ru/users/zhital/view/390355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otki.yandex.ru/users/zhital/view/390356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otki.yandex.ru/users/zhital/view/390357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otki.yandex.ru/users/zhital/view/390358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tki.yandex.ru/users/zhital/view/390359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tki.yandex.ru/users/zhital/view/390360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tki.yandex.ru/users/zhital/view/390361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630555"/>
            <a:ext cx="7614920" cy="55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543877"/>
            <a:ext cx="7614920" cy="577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669925"/>
            <a:ext cx="761492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575310"/>
            <a:ext cx="7614920" cy="57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638492"/>
            <a:ext cx="7614920" cy="55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559752"/>
            <a:ext cx="7614920" cy="573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646430"/>
            <a:ext cx="7614920" cy="55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567690"/>
            <a:ext cx="7614920" cy="572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599122"/>
            <a:ext cx="7614920" cy="565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583247"/>
            <a:ext cx="7614920" cy="569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646430"/>
            <a:ext cx="7614920" cy="55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512445"/>
            <a:ext cx="7614920" cy="583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583247"/>
            <a:ext cx="7614920" cy="569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638492"/>
            <a:ext cx="7614920" cy="55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575310"/>
            <a:ext cx="7614920" cy="57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646430"/>
            <a:ext cx="7614920" cy="55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607060"/>
            <a:ext cx="7614920" cy="564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614997"/>
            <a:ext cx="7614920" cy="562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630555"/>
            <a:ext cx="7614920" cy="55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504507"/>
            <a:ext cx="7614920" cy="584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654367"/>
            <a:ext cx="7614920" cy="554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488632"/>
            <a:ext cx="7614920" cy="588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646430"/>
            <a:ext cx="7614920" cy="55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512445"/>
            <a:ext cx="7614920" cy="583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могорская роспис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" y="614997"/>
            <a:ext cx="7614920" cy="562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2</cp:revision>
  <dcterms:created xsi:type="dcterms:W3CDTF">2020-04-23T11:42:40Z</dcterms:created>
  <dcterms:modified xsi:type="dcterms:W3CDTF">2020-04-23T11:52:54Z</dcterms:modified>
</cp:coreProperties>
</file>