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9" r:id="rId3"/>
    <p:sldId id="260" r:id="rId4"/>
    <p:sldId id="261" r:id="rId5"/>
    <p:sldId id="258" r:id="rId6"/>
    <p:sldId id="256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1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75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925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527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379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170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654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781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81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0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65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8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26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5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6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80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2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1C1A870-D687-49AE-A196-FB5ACB37444B}" type="datetimeFigureOut">
              <a:rPr lang="ru-RU" smtClean="0"/>
              <a:t>30.03.2020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3091D0F-8EAE-4745-AECC-7C061919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4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8EE3B5-6F23-49E3-8063-9CDA3995B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690" y="535538"/>
            <a:ext cx="9144000" cy="754025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 птиц.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AA929F-BBA2-4C06-A504-54CFFADA2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1531387"/>
            <a:ext cx="3784547" cy="4791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B970E0-4C73-492C-B274-CF6DF5664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60" y="1531387"/>
            <a:ext cx="3219726" cy="4791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00E411-52BA-4E4A-B224-1D2DA4E3E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50" y="1531387"/>
            <a:ext cx="30099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EA1B68-53FA-47AE-B97E-9BD21AA84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" y="311777"/>
            <a:ext cx="3308577" cy="6234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466B82-4E34-422D-9838-04C305819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56" y="311777"/>
            <a:ext cx="4245246" cy="31172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68BEF9-E649-452F-850E-485D1AE76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519" y="3571657"/>
            <a:ext cx="4524826" cy="30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5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9FEF11-BF25-413E-A16D-EE6A84DBC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1" y="856517"/>
            <a:ext cx="3537803" cy="5010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B3D8B1-EDED-491E-B55E-8E37517E4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95" y="856516"/>
            <a:ext cx="3321933" cy="50105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228799-8134-4287-9070-9788B77AD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79" y="913127"/>
            <a:ext cx="4121880" cy="49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F0E11-4D22-451E-A1E8-55C5453AA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6" y="3425398"/>
            <a:ext cx="4560277" cy="30876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6ACA54-E945-4289-BAF2-3706EAAD9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08" y="3470834"/>
            <a:ext cx="4718539" cy="3045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E860FF-878A-4F56-AD67-A8CFC37A9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23" y="341312"/>
            <a:ext cx="4243754" cy="28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0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D94EA-6C4C-4919-8D3C-3F64DD4F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Графическая композиция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3B6285-5297-4E5A-9E7C-764A565E9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Составить композицию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 птиц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видов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размеров. Начать рисовать со стволов деревьев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если они планируются на переднем плане. Композиции могут быть разные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различными компонентами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забор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птицы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гнезда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скворечники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которых могут сидеть ласточки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другие животные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Располагать детали где-то густо, где-то пусто. Птицы  могут быть разных видов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и размеров(сороки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скворцы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ласточки).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Стволы деревьев сужаются к верху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ветки снизу более длинные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чем выше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 они короче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они также к концу сужаются плавно. Важно! Не рубить дерево вверху! Оно заканчивается плавно на сужение.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001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44922-DF7A-41DA-862A-18FE91935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0409" y="1289027"/>
            <a:ext cx="9571182" cy="4408388"/>
          </a:xfrm>
        </p:spPr>
        <p:txBody>
          <a:bodyPr>
            <a:normAutofit/>
          </a:bodyPr>
          <a:lstStyle/>
          <a:p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930773-DFED-40B1-B9AE-F93C0FF28767}"/>
              </a:ext>
            </a:extLst>
          </p:cNvPr>
          <p:cNvSpPr/>
          <p:nvPr/>
        </p:nvSpPr>
        <p:spPr>
          <a:xfrm>
            <a:off x="1310409" y="904807"/>
            <a:ext cx="9467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Графическое решение композиции черными маркерами и черными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линерами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Использовать принципы графики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-густо-пусто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-темное на светлом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светлое на темном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-фактура(узоры)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рисования птиц . Скворечники.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C2C69-81E1-4D08-9CA9-0464A44F8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0425"/>
            <a:ext cx="5582382" cy="39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73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CD196-CE12-44DF-86D1-AE0E44CD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композиции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C35589-699A-453A-A50C-FC21A88E9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36" y="1439559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30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EE7302-7EC1-4469-BDB8-BA2406654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5" y="182417"/>
            <a:ext cx="5340145" cy="40051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7EE16F-877A-4826-9485-DECAAC7E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551" y="2532592"/>
            <a:ext cx="5948414" cy="417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0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440DDD-3DCB-44A9-B140-18F7C2E7B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200024"/>
            <a:ext cx="5806307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C106BD-6585-4515-B3B7-A9EC37A11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96" y="2521527"/>
            <a:ext cx="5670342" cy="41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7927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44</TotalTime>
  <Words>169</Words>
  <Application>Microsoft Office PowerPoint</Application>
  <PresentationFormat>Широкоэкранный</PresentationFormat>
  <Paragraphs>20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Corbel</vt:lpstr>
      <vt:lpstr>Times New Roman</vt:lpstr>
      <vt:lpstr>Глубина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Графическая композиция</vt:lpstr>
      <vt:lpstr> </vt:lpstr>
      <vt:lpstr>Образцы композиции.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5</cp:revision>
  <dcterms:created xsi:type="dcterms:W3CDTF">2020-03-30T18:33:16Z</dcterms:created>
  <dcterms:modified xsi:type="dcterms:W3CDTF">2020-03-30T19:17:47Z</dcterms:modified>
</cp:coreProperties>
</file>