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7" r:id="rId2"/>
    <p:sldId id="258" r:id="rId3"/>
    <p:sldId id="260" r:id="rId4"/>
    <p:sldId id="261" r:id="rId5"/>
    <p:sldId id="265" r:id="rId6"/>
    <p:sldId id="262" r:id="rId7"/>
    <p:sldId id="259"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5" d="100"/>
          <a:sy n="75" d="100"/>
        </p:scale>
        <p:origin x="-3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7F01168A-109B-4145-95B0-721D97AE6C31}" type="datetimeFigureOut">
              <a:rPr lang="ru-RU" smtClean="0"/>
              <a:t>27.03.2020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162211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F01168A-109B-4145-95B0-721D97AE6C31}" type="datetimeFigureOut">
              <a:rPr lang="ru-RU" smtClean="0"/>
              <a:t>27.03.2020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112366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F01168A-109B-4145-95B0-721D97AE6C31}" type="datetimeFigureOut">
              <a:rPr lang="ru-RU" smtClean="0"/>
              <a:t>27.03.2020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1209942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F01168A-109B-4145-95B0-721D97AE6C31}" type="datetimeFigureOut">
              <a:rPr lang="ru-RU" smtClean="0"/>
              <a:t>27.03.2020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A0F854-C964-41AD-A740-3B0CE22FC1C0}" type="slidenum">
              <a:rPr lang="ru-RU" smtClean="0"/>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246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F01168A-109B-4145-95B0-721D97AE6C31}" type="datetimeFigureOut">
              <a:rPr lang="ru-RU" smtClean="0"/>
              <a:t>27.03.2020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292450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7F01168A-109B-4145-95B0-721D97AE6C31}" type="datetimeFigureOut">
              <a:rPr lang="ru-RU" smtClean="0"/>
              <a:t>27.03.2020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15444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7F01168A-109B-4145-95B0-721D97AE6C31}" type="datetimeFigureOut">
              <a:rPr lang="ru-RU" smtClean="0"/>
              <a:t>27.03.2020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356675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F01168A-109B-4145-95B0-721D97AE6C31}" type="datetimeFigureOut">
              <a:rPr lang="ru-RU" smtClean="0"/>
              <a:t>27.03.2020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54765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F01168A-109B-4145-95B0-721D97AE6C31}" type="datetimeFigureOut">
              <a:rPr lang="ru-RU" smtClean="0"/>
              <a:t>27.03.2020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60595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F01168A-109B-4145-95B0-721D97AE6C31}" type="datetimeFigureOut">
              <a:rPr lang="ru-RU" smtClean="0"/>
              <a:t>27.03.2020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66486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F01168A-109B-4145-95B0-721D97AE6C31}" type="datetimeFigureOut">
              <a:rPr lang="ru-RU" smtClean="0"/>
              <a:t>27.03.2020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411603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F01168A-109B-4145-95B0-721D97AE6C31}" type="datetimeFigureOut">
              <a:rPr lang="ru-RU" smtClean="0"/>
              <a:t>27.03.2020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232325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F01168A-109B-4145-95B0-721D97AE6C31}" type="datetimeFigureOut">
              <a:rPr lang="ru-RU" smtClean="0"/>
              <a:t>27.03.2020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25967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F01168A-109B-4145-95B0-721D97AE6C31}" type="datetimeFigureOut">
              <a:rPr lang="ru-RU" smtClean="0"/>
              <a:t>27.03.2020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122233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1168A-109B-4145-95B0-721D97AE6C31}" type="datetimeFigureOut">
              <a:rPr lang="ru-RU" smtClean="0"/>
              <a:t>27.03.2020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426923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F01168A-109B-4145-95B0-721D97AE6C31}" type="datetimeFigureOut">
              <a:rPr lang="ru-RU" smtClean="0"/>
              <a:t>27.03.2020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110883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F01168A-109B-4145-95B0-721D97AE6C31}" type="datetimeFigureOut">
              <a:rPr lang="ru-RU" smtClean="0"/>
              <a:t>27.03.2020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A0F854-C964-41AD-A740-3B0CE22FC1C0}" type="slidenum">
              <a:rPr lang="ru-RU" smtClean="0"/>
              <a:t>‹#›</a:t>
            </a:fld>
            <a:endParaRPr lang="ru-RU"/>
          </a:p>
        </p:txBody>
      </p:sp>
    </p:spTree>
    <p:extLst>
      <p:ext uri="{BB962C8B-B14F-4D97-AF65-F5344CB8AC3E}">
        <p14:creationId xmlns:p14="http://schemas.microsoft.com/office/powerpoint/2010/main" val="133330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F01168A-109B-4145-95B0-721D97AE6C31}" type="datetimeFigureOut">
              <a:rPr lang="ru-RU" smtClean="0"/>
              <a:t>27.03.2020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1A0F854-C964-41AD-A740-3B0CE22FC1C0}" type="slidenum">
              <a:rPr lang="ru-RU" smtClean="0"/>
              <a:t>‹#›</a:t>
            </a:fld>
            <a:endParaRPr lang="ru-RU"/>
          </a:p>
        </p:txBody>
      </p:sp>
    </p:spTree>
    <p:extLst>
      <p:ext uri="{BB962C8B-B14F-4D97-AF65-F5344CB8AC3E}">
        <p14:creationId xmlns:p14="http://schemas.microsoft.com/office/powerpoint/2010/main" val="2486925715"/>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3453C0-24F1-4AA4-9F8F-64C08A5E7EBC}"/>
              </a:ext>
            </a:extLst>
          </p:cNvPr>
          <p:cNvSpPr>
            <a:spLocks noGrp="1"/>
          </p:cNvSpPr>
          <p:nvPr>
            <p:ph type="title"/>
          </p:nvPr>
        </p:nvSpPr>
        <p:spPr/>
        <p:txBody>
          <a:bodyPr/>
          <a:lstStyle/>
          <a:p>
            <a:r>
              <a:rPr lang="ru-RU" dirty="0"/>
              <a:t>                    Подводный мир</a:t>
            </a:r>
          </a:p>
        </p:txBody>
      </p:sp>
      <p:pic>
        <p:nvPicPr>
          <p:cNvPr id="11" name="Объект 10">
            <a:extLst>
              <a:ext uri="{FF2B5EF4-FFF2-40B4-BE49-F238E27FC236}">
                <a16:creationId xmlns:a16="http://schemas.microsoft.com/office/drawing/2014/main" xmlns="" id="{6C6BBD40-87CD-44E6-B7B3-7646F2EBB3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3146477" cy="4351338"/>
          </a:xfrm>
        </p:spPr>
      </p:pic>
      <p:pic>
        <p:nvPicPr>
          <p:cNvPr id="13" name="Рисунок 12">
            <a:extLst>
              <a:ext uri="{FF2B5EF4-FFF2-40B4-BE49-F238E27FC236}">
                <a16:creationId xmlns:a16="http://schemas.microsoft.com/office/drawing/2014/main" xmlns="" id="{2C20349C-C9AA-4FA8-8B22-AC8327E5D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458" y="1690687"/>
            <a:ext cx="2420432" cy="4351338"/>
          </a:xfrm>
          <a:prstGeom prst="rect">
            <a:avLst/>
          </a:prstGeom>
        </p:spPr>
      </p:pic>
      <p:pic>
        <p:nvPicPr>
          <p:cNvPr id="15" name="Рисунок 14">
            <a:extLst>
              <a:ext uri="{FF2B5EF4-FFF2-40B4-BE49-F238E27FC236}">
                <a16:creationId xmlns:a16="http://schemas.microsoft.com/office/drawing/2014/main" xmlns="" id="{545446FA-E6F2-446C-8981-9AD507C7E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7091" y="1690687"/>
            <a:ext cx="2856377" cy="4351337"/>
          </a:xfrm>
          <a:prstGeom prst="rect">
            <a:avLst/>
          </a:prstGeom>
        </p:spPr>
      </p:pic>
    </p:spTree>
    <p:extLst>
      <p:ext uri="{BB962C8B-B14F-4D97-AF65-F5344CB8AC3E}">
        <p14:creationId xmlns:p14="http://schemas.microsoft.com/office/powerpoint/2010/main" val="236948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B6B915-C2A3-40FE-850D-5491319D6932}"/>
              </a:ext>
            </a:extLst>
          </p:cNvPr>
          <p:cNvSpPr>
            <a:spLocks noGrp="1"/>
          </p:cNvSpPr>
          <p:nvPr>
            <p:ph type="title"/>
          </p:nvPr>
        </p:nvSpPr>
        <p:spPr/>
        <p:txBody>
          <a:bodyPr>
            <a:normAutofit fontScale="90000"/>
          </a:bodyPr>
          <a:lstStyle/>
          <a:p>
            <a:r>
              <a:rPr lang="ru-RU" dirty="0"/>
              <a:t>             Графическая композиция</a:t>
            </a:r>
            <a:br>
              <a:rPr lang="ru-RU" dirty="0"/>
            </a:br>
            <a:endParaRPr lang="ru-RU" dirty="0"/>
          </a:p>
        </p:txBody>
      </p:sp>
      <p:sp>
        <p:nvSpPr>
          <p:cNvPr id="3" name="Объект 2">
            <a:extLst>
              <a:ext uri="{FF2B5EF4-FFF2-40B4-BE49-F238E27FC236}">
                <a16:creationId xmlns:a16="http://schemas.microsoft.com/office/drawing/2014/main" xmlns="" id="{3A870435-F635-4661-A710-483486B20B11}"/>
              </a:ext>
            </a:extLst>
          </p:cNvPr>
          <p:cNvSpPr>
            <a:spLocks noGrp="1"/>
          </p:cNvSpPr>
          <p:nvPr>
            <p:ph idx="1"/>
          </p:nvPr>
        </p:nvSpPr>
        <p:spPr>
          <a:xfrm>
            <a:off x="838200" y="1027906"/>
            <a:ext cx="11032958" cy="5019968"/>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1. Составить композицию подводного мира из рыб разных форм и размеров. Начать рисовать с самой большой рыбы, затем расположить несколько средних рыб, где-то сделать стайки мелких рыб. Рыбы не должны располагаться только горизонтально, они могут плыть и по диагонали (с наклоном). Располагать детали где-то густо, где-то пусто (см.. схему). Рыбы могут быть разных форм, постараться придумать разных рыб, не только овальных, но может быть треугольной формы и др. Также в подводном мире могут быть и черепахи, и раки, крабы, медузы, осьминоги, водоросли разных видов и форм, кораллы, ракушки, камушки. От каждой рыбы пустить вверх пузырьки разных размеров.</a:t>
            </a:r>
          </a:p>
          <a:p>
            <a:endParaRPr lang="ru-RU" dirty="0"/>
          </a:p>
        </p:txBody>
      </p:sp>
      <p:sp>
        <p:nvSpPr>
          <p:cNvPr id="4" name="TextBox 3">
            <a:extLst>
              <a:ext uri="{FF2B5EF4-FFF2-40B4-BE49-F238E27FC236}">
                <a16:creationId xmlns:a16="http://schemas.microsoft.com/office/drawing/2014/main" xmlns="" id="{E9624864-A597-45E4-B709-AAE0DC511B56}"/>
              </a:ext>
            </a:extLst>
          </p:cNvPr>
          <p:cNvSpPr txBox="1"/>
          <p:nvPr/>
        </p:nvSpPr>
        <p:spPr>
          <a:xfrm>
            <a:off x="2727158" y="-705853"/>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2759143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AF3A09-1EE0-440D-A826-8A2731130DCE}"/>
              </a:ext>
            </a:extLst>
          </p:cNvPr>
          <p:cNvSpPr>
            <a:spLocks noGrp="1"/>
          </p:cNvSpPr>
          <p:nvPr>
            <p:ph type="title"/>
          </p:nvPr>
        </p:nvSpPr>
        <p:spPr/>
        <p:txBody>
          <a:bodyPr/>
          <a:lstStyle/>
          <a:p>
            <a:r>
              <a:rPr lang="ru-RU" dirty="0"/>
              <a:t>              Варианты композиции</a:t>
            </a:r>
          </a:p>
        </p:txBody>
      </p:sp>
      <p:pic>
        <p:nvPicPr>
          <p:cNvPr id="5" name="Объект 4">
            <a:extLst>
              <a:ext uri="{FF2B5EF4-FFF2-40B4-BE49-F238E27FC236}">
                <a16:creationId xmlns:a16="http://schemas.microsoft.com/office/drawing/2014/main" xmlns="" id="{4957CCD5-0A9F-493F-9F54-CC2F047E5E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569" y="1855034"/>
            <a:ext cx="6401968" cy="4351338"/>
          </a:xfrm>
        </p:spPr>
      </p:pic>
      <p:sp>
        <p:nvSpPr>
          <p:cNvPr id="8" name="TextBox 7">
            <a:extLst>
              <a:ext uri="{FF2B5EF4-FFF2-40B4-BE49-F238E27FC236}">
                <a16:creationId xmlns:a16="http://schemas.microsoft.com/office/drawing/2014/main" xmlns="" id="{6F83F2F6-DBDF-449B-BCDA-FA572F8A0729}"/>
              </a:ext>
            </a:extLst>
          </p:cNvPr>
          <p:cNvSpPr txBox="1"/>
          <p:nvPr/>
        </p:nvSpPr>
        <p:spPr>
          <a:xfrm>
            <a:off x="838200" y="2971715"/>
            <a:ext cx="3160294" cy="1384995"/>
          </a:xfrm>
          <a:prstGeom prst="rect">
            <a:avLst/>
          </a:prstGeom>
          <a:noFill/>
        </p:spPr>
        <p:txBody>
          <a:bodyPr wrap="square" rtlCol="0">
            <a:spAutoFit/>
          </a:bodyPr>
          <a:lstStyle/>
          <a:p>
            <a:pPr marL="457200" indent="-457200">
              <a:buFont typeface="Arial" panose="020B0604020202020204" pitchFamily="34" charset="0"/>
              <a:buChar char="•"/>
            </a:pPr>
            <a:r>
              <a:rPr lang="ru-RU" sz="2800" b="1" dirty="0">
                <a:latin typeface="Times New Roman" panose="02020603050405020304" pitchFamily="18" charset="0"/>
                <a:cs typeface="Times New Roman" panose="02020603050405020304" pitchFamily="18" charset="0"/>
              </a:rPr>
              <a:t>Ритм</a:t>
            </a:r>
          </a:p>
          <a:p>
            <a:pPr marL="457200" indent="-457200">
              <a:buFont typeface="Arial" panose="020B0604020202020204" pitchFamily="34" charset="0"/>
              <a:buChar char="•"/>
            </a:pPr>
            <a:r>
              <a:rPr lang="ru-RU" sz="2800" b="1" dirty="0">
                <a:latin typeface="Times New Roman" panose="02020603050405020304" pitchFamily="18" charset="0"/>
                <a:cs typeface="Times New Roman" panose="02020603050405020304" pitchFamily="18" charset="0"/>
              </a:rPr>
              <a:t>Динамика</a:t>
            </a:r>
          </a:p>
          <a:p>
            <a:pPr marL="457200" indent="-457200">
              <a:buFont typeface="Arial" panose="020B0604020202020204" pitchFamily="34" charset="0"/>
              <a:buChar char="•"/>
            </a:pPr>
            <a:r>
              <a:rPr lang="ru-RU" sz="2800" b="1" dirty="0">
                <a:latin typeface="Times New Roman" panose="02020603050405020304" pitchFamily="18" charset="0"/>
                <a:cs typeface="Times New Roman" panose="02020603050405020304" pitchFamily="18" charset="0"/>
              </a:rPr>
              <a:t>Густо-пусто</a:t>
            </a:r>
          </a:p>
        </p:txBody>
      </p:sp>
    </p:spTree>
    <p:extLst>
      <p:ext uri="{BB962C8B-B14F-4D97-AF65-F5344CB8AC3E}">
        <p14:creationId xmlns:p14="http://schemas.microsoft.com/office/powerpoint/2010/main" val="1110106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817E3AE-53C7-401C-9D0F-DB0DF3021D0E}"/>
              </a:ext>
            </a:extLst>
          </p:cNvPr>
          <p:cNvSpPr>
            <a:spLocks noGrp="1"/>
          </p:cNvSpPr>
          <p:nvPr>
            <p:ph type="title"/>
          </p:nvPr>
        </p:nvSpPr>
        <p:spPr/>
        <p:txBody>
          <a:bodyPr/>
          <a:lstStyle/>
          <a:p>
            <a:r>
              <a:rPr lang="ru-RU" dirty="0"/>
              <a:t>                            Образцы</a:t>
            </a:r>
          </a:p>
        </p:txBody>
      </p:sp>
      <p:pic>
        <p:nvPicPr>
          <p:cNvPr id="5" name="Объект 4">
            <a:extLst>
              <a:ext uri="{FF2B5EF4-FFF2-40B4-BE49-F238E27FC236}">
                <a16:creationId xmlns:a16="http://schemas.microsoft.com/office/drawing/2014/main" xmlns="" id="{A54F62B2-AE19-4EFB-AD27-5F5C544C15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529" y="2409482"/>
            <a:ext cx="5145755" cy="3760676"/>
          </a:xfrm>
        </p:spPr>
      </p:pic>
      <p:pic>
        <p:nvPicPr>
          <p:cNvPr id="7" name="Рисунок 6">
            <a:extLst>
              <a:ext uri="{FF2B5EF4-FFF2-40B4-BE49-F238E27FC236}">
                <a16:creationId xmlns:a16="http://schemas.microsoft.com/office/drawing/2014/main" xmlns="" id="{6DBB72E3-D929-4F06-B818-63EB35FAF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238" y="2409482"/>
            <a:ext cx="5472016" cy="3750686"/>
          </a:xfrm>
          <a:prstGeom prst="rect">
            <a:avLst/>
          </a:prstGeom>
        </p:spPr>
      </p:pic>
    </p:spTree>
    <p:extLst>
      <p:ext uri="{BB962C8B-B14F-4D97-AF65-F5344CB8AC3E}">
        <p14:creationId xmlns:p14="http://schemas.microsoft.com/office/powerpoint/2010/main" val="1161735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56B4AC43-D59D-43D2-9AD4-9DF67D6292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62239" y="1379511"/>
            <a:ext cx="5774281" cy="4330710"/>
          </a:xfrm>
        </p:spPr>
      </p:pic>
      <p:pic>
        <p:nvPicPr>
          <p:cNvPr id="7" name="Рисунок 6">
            <a:extLst>
              <a:ext uri="{FF2B5EF4-FFF2-40B4-BE49-F238E27FC236}">
                <a16:creationId xmlns:a16="http://schemas.microsoft.com/office/drawing/2014/main" xmlns="" id="{AA66EE72-B4EB-47FE-9562-EC8727677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889" y="697504"/>
            <a:ext cx="4164087" cy="5694723"/>
          </a:xfrm>
          <a:prstGeom prst="rect">
            <a:avLst/>
          </a:prstGeom>
        </p:spPr>
      </p:pic>
    </p:spTree>
    <p:extLst>
      <p:ext uri="{BB962C8B-B14F-4D97-AF65-F5344CB8AC3E}">
        <p14:creationId xmlns:p14="http://schemas.microsoft.com/office/powerpoint/2010/main" val="1149784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6B018F-EABD-4E45-A9C3-A3C8DED1DD7A}"/>
              </a:ext>
            </a:extLst>
          </p:cNvPr>
          <p:cNvSpPr>
            <a:spLocks noGrp="1"/>
          </p:cNvSpPr>
          <p:nvPr>
            <p:ph type="title"/>
          </p:nvPr>
        </p:nvSpPr>
        <p:spPr/>
        <p:txBody>
          <a:bodyPr/>
          <a:lstStyle/>
          <a:p>
            <a:r>
              <a:rPr lang="ru-RU" dirty="0"/>
              <a:t>                            Образцы</a:t>
            </a:r>
          </a:p>
        </p:txBody>
      </p:sp>
      <p:pic>
        <p:nvPicPr>
          <p:cNvPr id="4" name="Объект 3">
            <a:extLst>
              <a:ext uri="{FF2B5EF4-FFF2-40B4-BE49-F238E27FC236}">
                <a16:creationId xmlns:a16="http://schemas.microsoft.com/office/drawing/2014/main" xmlns="" id="{4F2A1821-F144-4ADE-9639-3EF728A0A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3123" y="1825625"/>
            <a:ext cx="6348328" cy="4351338"/>
          </a:xfrm>
          <a:prstGeom prst="rect">
            <a:avLst/>
          </a:prstGeom>
        </p:spPr>
      </p:pic>
    </p:spTree>
    <p:extLst>
      <p:ext uri="{BB962C8B-B14F-4D97-AF65-F5344CB8AC3E}">
        <p14:creationId xmlns:p14="http://schemas.microsoft.com/office/powerpoint/2010/main" val="2781220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77FD9EC-BC74-4752-AA5B-5C0F232C3703}"/>
              </a:ext>
            </a:extLst>
          </p:cNvPr>
          <p:cNvSpPr>
            <a:spLocks noGrp="1"/>
          </p:cNvSpPr>
          <p:nvPr>
            <p:ph idx="1"/>
          </p:nvPr>
        </p:nvSpPr>
        <p:spPr>
          <a:xfrm>
            <a:off x="706118" y="558298"/>
            <a:ext cx="10779763" cy="2088650"/>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2. Обвести всю композицию средним по толщине маркером, нарисовать узоры, фактуры. Узоры рисуем так, чтобы они были замкнутой формы, т.е. чтобы их можно было раскрасить. (не надо рисовать крестики, сердечки!!!) Придумать рыбам интересные глаза (спираль, круг в круге со подвигом,)</a:t>
            </a:r>
          </a:p>
          <a:p>
            <a:endParaRPr lang="ru-RU" b="1"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xmlns="" id="{F1E5003C-982A-425B-9476-E2C19D880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7412" y="2870702"/>
            <a:ext cx="4572000" cy="3429000"/>
          </a:xfrm>
          <a:prstGeom prst="rect">
            <a:avLst/>
          </a:prstGeom>
        </p:spPr>
      </p:pic>
    </p:spTree>
    <p:extLst>
      <p:ext uri="{BB962C8B-B14F-4D97-AF65-F5344CB8AC3E}">
        <p14:creationId xmlns:p14="http://schemas.microsoft.com/office/powerpoint/2010/main" val="366926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9E2B507-34B0-4EF6-8635-D57117B61248}"/>
              </a:ext>
            </a:extLst>
          </p:cNvPr>
          <p:cNvSpPr>
            <a:spLocks noGrp="1"/>
          </p:cNvSpPr>
          <p:nvPr>
            <p:ph idx="1"/>
          </p:nvPr>
        </p:nvSpPr>
        <p:spPr>
          <a:xfrm>
            <a:off x="818147" y="728163"/>
            <a:ext cx="10748211" cy="4004258"/>
          </a:xfrm>
        </p:spPr>
        <p:txBody>
          <a:bodyPr>
            <a:normAutofit fontScale="85000" lnSpcReduction="20000"/>
          </a:bodyPr>
          <a:lstStyle/>
          <a:p>
            <a:pPr marL="0" indent="0">
              <a:buNone/>
            </a:pPr>
            <a:r>
              <a:rPr lang="ru-RU" sz="3300" b="1" dirty="0">
                <a:latin typeface="Times New Roman" panose="02020603050405020304" pitchFamily="18" charset="0"/>
                <a:cs typeface="Times New Roman" panose="02020603050405020304" pitchFamily="18" charset="0"/>
              </a:rPr>
              <a:t>3. Раскрасить всю композицию фломастерами (можно рисовать масляной пастелью по тонированному листу). Стараться подбирать цвета так, чтобы они сочетались. Рядом с тёплым цветом красиво будет смотреться холодный. Воду лучше раскрасить цветными карандашами. Штрихуем короткими штрихами в одном направлении.</a:t>
            </a:r>
          </a:p>
          <a:p>
            <a:pPr marL="0" indent="0">
              <a:buNone/>
            </a:pPr>
            <a:r>
              <a:rPr lang="ru-RU" sz="3300" b="1" dirty="0">
                <a:latin typeface="Times New Roman" panose="02020603050405020304" pitchFamily="18" charset="0"/>
                <a:cs typeface="Times New Roman" panose="02020603050405020304" pitchFamily="18" charset="0"/>
              </a:rPr>
              <a:t>Используем разные оттенки синего, сине-зелёного, фиолетового.</a:t>
            </a:r>
          </a:p>
          <a:p>
            <a:pPr marL="0" indent="0">
              <a:buNone/>
            </a:pPr>
            <a:endParaRPr lang="ru-RU" sz="3300" b="1" dirty="0">
              <a:latin typeface="Times New Roman" panose="02020603050405020304" pitchFamily="18" charset="0"/>
              <a:cs typeface="Times New Roman" panose="02020603050405020304" pitchFamily="18" charset="0"/>
            </a:endParaRPr>
          </a:p>
          <a:p>
            <a:pPr marL="0" indent="0">
              <a:buNone/>
            </a:pPr>
            <a:r>
              <a:rPr lang="ru-RU" sz="3300" b="1" dirty="0">
                <a:latin typeface="Times New Roman" panose="02020603050405020304" pitchFamily="18" charset="0"/>
                <a:cs typeface="Times New Roman" panose="02020603050405020304" pitchFamily="18" charset="0"/>
              </a:rPr>
              <a:t>Материалы: Бумага А-3, чёрный средний маркер, фломастеры, цветные карандаши (альтернативный вариант: тонированный синий лист, масляная пастель, чёрный маркер)</a:t>
            </a:r>
          </a:p>
          <a:p>
            <a:pPr marL="0" indent="0">
              <a:buNone/>
            </a:pPr>
            <a:endParaRPr lang="ru-RU" dirty="0"/>
          </a:p>
        </p:txBody>
      </p:sp>
    </p:spTree>
    <p:extLst>
      <p:ext uri="{BB962C8B-B14F-4D97-AF65-F5344CB8AC3E}">
        <p14:creationId xmlns:p14="http://schemas.microsoft.com/office/powerpoint/2010/main" val="1347017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DD951A84-346B-4B25-8AB6-005DB30B8D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1726" y="1153318"/>
            <a:ext cx="7652085" cy="5013435"/>
          </a:xfrm>
        </p:spPr>
      </p:pic>
    </p:spTree>
    <p:extLst>
      <p:ext uri="{BB962C8B-B14F-4D97-AF65-F5344CB8AC3E}">
        <p14:creationId xmlns:p14="http://schemas.microsoft.com/office/powerpoint/2010/main" val="1444913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Глубина</Template>
  <TotalTime>82</TotalTime>
  <Words>275</Words>
  <Application>Microsoft Office PowerPoint</Application>
  <PresentationFormat>Произвольный</PresentationFormat>
  <Paragraphs>14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Глубина</vt:lpstr>
      <vt:lpstr>                    Подводный мир</vt:lpstr>
      <vt:lpstr>             Графическая композиция </vt:lpstr>
      <vt:lpstr>              Варианты композиции</vt:lpstr>
      <vt:lpstr>                            Образцы</vt:lpstr>
      <vt:lpstr>Презентация PowerPoint</vt:lpstr>
      <vt:lpstr>                            Образцы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dc:creator>
  <cp:lastModifiedBy>RePack by Diakov</cp:lastModifiedBy>
  <cp:revision>8</cp:revision>
  <dcterms:created xsi:type="dcterms:W3CDTF">2020-03-26T20:00:13Z</dcterms:created>
  <dcterms:modified xsi:type="dcterms:W3CDTF">2020-03-27T13:34:08Z</dcterms:modified>
</cp:coreProperties>
</file>