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62" r:id="rId6"/>
    <p:sldId id="263" r:id="rId7"/>
    <p:sldId id="261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6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12C2D4F-C4B0-4ECD-839F-0E238E187C39}">
          <p14:sldIdLst>
            <p14:sldId id="289"/>
            <p14:sldId id="256"/>
            <p14:sldId id="257"/>
            <p14:sldId id="258"/>
            <p14:sldId id="262"/>
            <p14:sldId id="263"/>
            <p14:sldId id="261"/>
            <p14:sldId id="259"/>
          </p14:sldIdLst>
        </p14:section>
        <p14:section name="Раздел без заголовка" id="{694B679D-2B9C-4E0D-902F-53C18182FF3B}">
          <p14:sldIdLst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60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4629" autoAdjust="0"/>
  </p:normalViewPr>
  <p:slideViewPr>
    <p:cSldViewPr>
      <p:cViewPr varScale="1">
        <p:scale>
          <a:sx n="78" d="100"/>
          <a:sy n="78" d="100"/>
        </p:scale>
        <p:origin x="-129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29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02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25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86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286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919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33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1790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103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01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041D-6E47-406F-A71D-075FA7F6A2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2BF4-9992-43C4-9F94-D328D27BEC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642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hobby-terra.ru/wp-content/uploads/2013/02/batik-babochka.jpg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hyperlink" Target="http://hobby-terra.ru/wp-content/uploads/2013/02/balineziyskiy-batik-Indoneziya.jpg" TargetMode="External"/><Relationship Id="rId2" Type="http://schemas.openxmlformats.org/officeDocument/2006/relationships/hyperlink" Target="http://hobby-terra.ru/wp-content/uploads/2013/02/fabrika-batik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obby-terra.ru/wp-content/uploads/2013/02/izgotovlenie-batika-YAva-1915-god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hyperlink" Target="http://hobby-terra.ru/wp-content/uploads/2013/02/batik-iz-Phuketa.jpg" TargetMode="External"/><Relationship Id="rId4" Type="http://schemas.openxmlformats.org/officeDocument/2006/relationships/hyperlink" Target="http://hobby-terra.ru/wp-content/uploads/2013/02/indoneziyskiy-batik.jpg" TargetMode="Externa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http://hobby-terra.ru/wp-content/uploads/2013/02/batik-nanesenie-voska1.jpg" TargetMode="External"/><Relationship Id="rId2" Type="http://schemas.openxmlformats.org/officeDocument/2006/relationships/hyperlink" Target="http://hobby-terra.ru/wp-content/uploads/2013/02/kitayskiy-batik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hyperlink" Target="http://hobby-terra.ru/wp-content/uploads/2013/02/izgotovlenie-batika-Kitay.jpg" TargetMode="External"/><Relationship Id="rId9" Type="http://schemas.openxmlformats.org/officeDocument/2006/relationships/hyperlink" Target="http://hobby-terra.ru/wp-content/uploads/2013/02/izgotovlenie-batika-ispolzovanie-kolpak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124744" y="980728"/>
            <a:ext cx="10009112" cy="4525963"/>
          </a:xfrm>
        </p:spPr>
        <p:txBody>
          <a:bodyPr>
            <a:normAutofit/>
          </a:bodyPr>
          <a:lstStyle/>
          <a:p>
            <a:pPr marL="3657600" lvl="8" indent="0" algn="ctr">
              <a:buNone/>
            </a:pPr>
            <a:r>
              <a:rPr lang="ru-RU" sz="5200" dirty="0" smtClean="0">
                <a:solidFill>
                  <a:schemeClr val="accent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Презентация </a:t>
            </a:r>
            <a:r>
              <a:rPr lang="ru-RU" sz="8000" dirty="0" smtClean="0">
                <a:solidFill>
                  <a:srgbClr val="00B05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«Батик» </a:t>
            </a:r>
            <a:r>
              <a:rPr lang="ru-RU" sz="6600" dirty="0" err="1" smtClean="0">
                <a:solidFill>
                  <a:schemeClr val="accent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А.В.Абрамова</a:t>
            </a:r>
            <a:endParaRPr lang="ru-RU" sz="6600" dirty="0">
              <a:solidFill>
                <a:schemeClr val="accent3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18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15580" cy="17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обучение батику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0294"/>
            <a:ext cx="5125244" cy="262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цветы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" t="-189" r="4064" b="189"/>
          <a:stretch/>
        </p:blipFill>
        <p:spPr bwMode="auto">
          <a:xfrm>
            <a:off x="4913832" y="1980293"/>
            <a:ext cx="4230168" cy="26250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49896" y="5445224"/>
            <a:ext cx="8594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6. После того, как обвели рисунок, можно посмотреть на просвет, нет ли разрывов линий. Даём резерву просохнуть примерно 40 минут.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974487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08504" cy="6669360"/>
          </a:xfrm>
        </p:spPr>
        <p:txBody>
          <a:bodyPr/>
          <a:lstStyle/>
          <a:p>
            <a:r>
              <a:rPr lang="ru-RU" dirty="0" smtClean="0"/>
              <a:t>7. Начинаем расписывать фон. Для этого смачиваем его чистой водой при помощи широкой кисти. </a:t>
            </a:r>
            <a:endParaRPr lang="ru-RU" dirty="0"/>
          </a:p>
        </p:txBody>
      </p:sp>
      <p:pic>
        <p:nvPicPr>
          <p:cNvPr id="4" name="Рисунок 3" descr="бабочк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37711"/>
            <a:ext cx="3721596" cy="284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рхиде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37712"/>
            <a:ext cx="4392488" cy="284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дарок женщин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8908" t="-11449" r="7764" b="-1"/>
          <a:stretch/>
        </p:blipFill>
        <p:spPr bwMode="auto">
          <a:xfrm>
            <a:off x="0" y="1615155"/>
            <a:ext cx="9144000" cy="31399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96706" y="55892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8. При этом мы сразу видим, где линия пропустит краску. Такие места надо высушивать и проводить линию на месте разрыва.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037235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928992" cy="6695871"/>
          </a:xfrm>
        </p:spPr>
        <p:txBody>
          <a:bodyPr/>
          <a:lstStyle/>
          <a:p>
            <a:r>
              <a:rPr lang="ru-RU" dirty="0" smtClean="0"/>
              <a:t>9. На палитре намешиваем цвет фона. Для начала расписываем фон не в полную силу, а лишь слегка окрашиваем ткань.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10.  Фон не обязательно расписывать одним цветом. Лучше, если он будет живописным, с переходами цвета.</a:t>
            </a:r>
            <a:endParaRPr lang="ru-RU" dirty="0"/>
          </a:p>
        </p:txBody>
      </p:sp>
      <p:pic>
        <p:nvPicPr>
          <p:cNvPr id="4" name="Рисунок 3" descr="ксения ефимов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383089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3.livemaster.ru/zhurnalfoto/2/2/e/121115112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280831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Мастер-класс по холодному батику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5278" b="-196550"/>
          <a:stretch/>
        </p:blipFill>
        <p:spPr bwMode="auto">
          <a:xfrm rot="5400000">
            <a:off x="3114916" y="-1198084"/>
            <a:ext cx="2952330" cy="918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5391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01000" cy="6858000"/>
          </a:xfrm>
        </p:spPr>
        <p:txBody>
          <a:bodyPr/>
          <a:lstStyle/>
          <a:p>
            <a:r>
              <a:rPr lang="ru-RU" dirty="0" smtClean="0"/>
              <a:t>12. Когда и фон и цветы высохли, при помощи трубочки и резервирующего состава обводим стебли и прожилки на цветах.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13. Расписываем фон пятнами</a:t>
            </a:r>
            <a:endParaRPr lang="ru-RU" dirty="0"/>
          </a:p>
        </p:txBody>
      </p:sp>
      <p:pic>
        <p:nvPicPr>
          <p:cNvPr id="4" name="Рисунок 3" descr="Мастер-класс по холодному батику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98465"/>
          <a:stretch/>
        </p:blipFill>
        <p:spPr bwMode="auto">
          <a:xfrm>
            <a:off x="1" y="1956518"/>
            <a:ext cx="9143999" cy="301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астер-класс по холодному батику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7469" t="3612" r="3681" b="-3612"/>
          <a:stretch/>
        </p:blipFill>
        <p:spPr bwMode="auto">
          <a:xfrm>
            <a:off x="2618170" y="1956518"/>
            <a:ext cx="6550884" cy="3112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857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/>
              <a:t>14. Для того, чтобы получить акварельный эффект, даём каждому пятну высохнуть и после этого наносим соседнее пятно.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15. Расписываем стебли 16. ...И лепестки. Можно пройтись по фону ещё одним слоем мазков.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823520" cy="31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Мастер-класс по холодному батику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5596" r="2531"/>
          <a:stretch/>
        </p:blipFill>
        <p:spPr bwMode="auto">
          <a:xfrm>
            <a:off x="0" y="1544508"/>
            <a:ext cx="9144000" cy="3134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0197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8000"/>
          </a:xfrm>
        </p:spPr>
        <p:txBody>
          <a:bodyPr/>
          <a:lstStyle/>
          <a:p>
            <a:r>
              <a:rPr lang="ru-RU" dirty="0" smtClean="0"/>
              <a:t>17. При помощи контура прорисовываем прожилки, ставим точки, уточняем детали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18. То же самое делаем и с помощью тонкой кисти. Кисть должна быть почти сухой.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2"/>
            <a:ext cx="4408933" cy="29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Мастер-класс по холодному батику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8557" y="1556792"/>
            <a:ext cx="3960440" cy="294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Мастер-класс по холодному батику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4446" t="291" r="8514" b="-291"/>
          <a:stretch/>
        </p:blipFill>
        <p:spPr bwMode="auto">
          <a:xfrm>
            <a:off x="-36512" y="1565339"/>
            <a:ext cx="9174135" cy="2934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80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19.  Получаем вот такие цветы. Мера проработанности зависит только от вас: от вашего вкуса и фантазии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20. Снимаем ткань с рамы и проглаживаем в течение 2-3х минут каждый участок (ширина участка равна ширине гладильной доски). После проглаживания оставляем ткань примерно на сутки.</a:t>
            </a:r>
            <a:endParaRPr lang="ru-RU" dirty="0"/>
          </a:p>
        </p:txBody>
      </p:sp>
      <p:pic>
        <p:nvPicPr>
          <p:cNvPr id="4" name="Рисунок 3" descr="Мастер-класс по холодному батик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427984" cy="291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астер-класс по холодному батику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5644" r="4231"/>
          <a:stretch/>
        </p:blipFill>
        <p:spPr bwMode="auto">
          <a:xfrm>
            <a:off x="0" y="1840795"/>
            <a:ext cx="9144000" cy="2917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314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6984" cy="6858000"/>
          </a:xfrm>
        </p:spPr>
        <p:txBody>
          <a:bodyPr/>
          <a:lstStyle/>
          <a:p>
            <a:r>
              <a:rPr lang="ru-RU" dirty="0" smtClean="0"/>
              <a:t>можно смело пропустить этот этап и просто простирать ткань в мягком моющем средстве.</a:t>
            </a:r>
          </a:p>
          <a:p>
            <a:pPr marL="0" indent="0">
              <a:buNone/>
            </a:pPr>
            <a:r>
              <a:rPr lang="ru-RU" dirty="0" smtClean="0"/>
              <a:t>  21. Расстелив ткань на газете или на другой впитывающей поверхности, можно ещё раз уточнить детали.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22. Подшиваем шёлк</a:t>
            </a:r>
          </a:p>
          <a:p>
            <a:endParaRPr lang="ru-RU" dirty="0"/>
          </a:p>
        </p:txBody>
      </p:sp>
      <p:pic>
        <p:nvPicPr>
          <p:cNvPr id="4" name="Рисунок 3" descr="Мастер-класс по холодному батик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34416"/>
            <a:ext cx="4211960" cy="300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астер-класс по холодному батику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34416"/>
            <a:ext cx="3600400" cy="300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мастре-класс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2232" r="3077"/>
          <a:stretch/>
        </p:blipFill>
        <p:spPr bwMode="auto">
          <a:xfrm>
            <a:off x="0" y="2234416"/>
            <a:ext cx="9143999" cy="3009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51345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брамов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9139"/>
            <a:ext cx="452596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брамов\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24036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Абрамов\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89" y="3637206"/>
            <a:ext cx="4597018" cy="294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3685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1" name="Picture 43" descr="D:\Абрамов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1792" y="332656"/>
            <a:ext cx="3609386" cy="606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32" name="Picture 44" descr="D:\Абрамов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5004048" cy="606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121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37000" contrast="9000"/>
                    </a14:imgEffect>
                  </a14:imgLayer>
                </a14:imgProps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3888431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FFFF00"/>
                </a:solidFill>
                <a:latin typeface="a_AvanteBs" panose="020B0402020202020204" pitchFamily="34" charset="-52"/>
              </a:rPr>
              <a:t>Батик</a:t>
            </a:r>
            <a:endParaRPr lang="ru-RU" sz="9600" dirty="0">
              <a:solidFill>
                <a:srgbClr val="FFFF00"/>
              </a:solidFill>
              <a:latin typeface="a_AvanteBs" panose="020B04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65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:\Абрамов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1358" y="692696"/>
            <a:ext cx="7006626" cy="580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820195" cy="509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079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Абрамов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2528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Абрамов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1"/>
            <a:ext cx="4916943" cy="606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61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брамов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059549" cy="221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Абрамов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549945" cy="605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Абрамов\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1036637" cy="103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Абрамов\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3830536" cy="418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791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Абрамов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1768"/>
            <a:ext cx="245012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Абрамов\69021_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3096344" cy="632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5413375" cy="325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1871634" cy="300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6135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Абрамов\359955_1_noch_pered_rojdestv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896544" cy="388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Абрамов\678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585302" cy="25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Абрамов\899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3804669" cy="377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81128"/>
            <a:ext cx="2066925" cy="170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4287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Абрамов\49972503fbe05d1b0e329baff10h--aksessuary-platok-batik-tri-orhide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89654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Абрамов\big_malaysian_batik_19012011182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217" y="498766"/>
            <a:ext cx="3344771" cy="593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3962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Абрамов\depositphotos_16848599-Javanese-batik-patter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332656"/>
            <a:ext cx="4536504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Абрамов\images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980" y="188640"/>
            <a:ext cx="214312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:\Абрамов\Мастер Батика. Габриель Даниель Жан Баптис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8630" y="2981887"/>
            <a:ext cx="2809325" cy="339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6310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Абрамов\artlib_gallery-33595-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0445"/>
            <a:ext cx="5490754" cy="305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Абрамов\artlib_gallery-33998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3" y="332656"/>
            <a:ext cx="3752850" cy="575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Абрамов\7382208915-kartiny-panno-kartina-sneg-idet-batik-n1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307567" cy="364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1255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Абрамов\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6192688" cy="556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Абрамов\69021_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49" y="267155"/>
            <a:ext cx="170656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Абрамов\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862" y="2994776"/>
            <a:ext cx="3038825" cy="331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612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5534"/>
            <a:ext cx="4435865" cy="476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2661"/>
            <a:ext cx="4249737" cy="590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856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789040"/>
            <a:ext cx="7931224" cy="2337123"/>
          </a:xfrm>
        </p:spPr>
        <p:txBody>
          <a:bodyPr/>
          <a:lstStyle/>
          <a:p>
            <a:r>
              <a:rPr lang="ru-RU" dirty="0" smtClean="0"/>
              <a:t>Батик</a:t>
            </a:r>
          </a:p>
          <a:p>
            <a:r>
              <a:rPr lang="ru-RU" dirty="0" smtClean="0"/>
              <a:t>— ручная роспись по </a:t>
            </a:r>
          </a:p>
          <a:p>
            <a:r>
              <a:rPr lang="ru-RU" dirty="0" smtClean="0"/>
              <a:t>ткани с использованием </a:t>
            </a:r>
          </a:p>
          <a:p>
            <a:r>
              <a:rPr lang="ru-RU" dirty="0" smtClean="0"/>
              <a:t>резервирующих составов. </a:t>
            </a:r>
            <a:endParaRPr lang="ru-RU" dirty="0"/>
          </a:p>
        </p:txBody>
      </p:sp>
      <p:pic>
        <p:nvPicPr>
          <p:cNvPr id="4098" name="Picture 2" descr="D:\Абрамов\359955_1_noch_pered_rojdestv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188640"/>
            <a:ext cx="3333750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Абрамов\1382167900_panno-bat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3793604" cy="312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Абрамов\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678" y="2996952"/>
            <a:ext cx="2289136" cy="359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2244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105769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61" y="-111191"/>
            <a:ext cx="4386817" cy="624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5303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680520" cy="560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976" y="1674200"/>
            <a:ext cx="3456161" cy="496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4756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73016"/>
            <a:ext cx="3216457" cy="286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854411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712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197069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1014" y="1654049"/>
            <a:ext cx="4680520" cy="4617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6321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9412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6600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Счастья и удачи!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6737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2583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/>
          <a:lstStyle/>
          <a:p>
            <a:r>
              <a:rPr lang="ru-RU" dirty="0" smtClean="0"/>
              <a:t>На ткань наносится соответствующая ткани краска. Для получения чётких границ на стыке красок используется резерв </a:t>
            </a:r>
            <a:endParaRPr lang="ru-RU" dirty="0"/>
          </a:p>
        </p:txBody>
      </p:sp>
      <p:pic>
        <p:nvPicPr>
          <p:cNvPr id="4" name="Рисунок 3" descr="роспись ткан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2606"/>
            <a:ext cx="4320480" cy="320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бучение батику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042" r="3726"/>
          <a:stretch/>
        </p:blipFill>
        <p:spPr bwMode="auto">
          <a:xfrm>
            <a:off x="0" y="1988840"/>
            <a:ext cx="9144000" cy="3201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63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txBody>
          <a:bodyPr/>
          <a:lstStyle/>
          <a:p>
            <a:r>
              <a:rPr lang="ru-RU" dirty="0" smtClean="0"/>
              <a:t>Роспись батик издавна известна у народов Индонезии, Индии и др. В Европе — с XX века. </a:t>
            </a:r>
            <a:endParaRPr lang="ru-RU" dirty="0"/>
          </a:p>
        </p:txBody>
      </p:sp>
      <p:pic>
        <p:nvPicPr>
          <p:cNvPr id="5" name="Рисунок 4" descr="фабрика-батика">
            <a:hlinkClick r:id="rId2" tooltip="&quot;фабрика-батика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9838" y="1556792"/>
            <a:ext cx="2824137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ндонезийский-батик">
            <a:hlinkClick r:id="rId4" tooltip="&quot;индонезийский-батик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5196"/>
            <a:ext cx="2808312" cy="278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готовление-батика---Ява---1915-год">
            <a:hlinkClick r:id="rId6" tooltip="&quot;изготовление-батика---Ява---1915-год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423" y="1772816"/>
            <a:ext cx="2880320" cy="250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батик-бабочка">
            <a:hlinkClick r:id="rId8" tooltip="&quot;батик-бабочка&quot;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27222"/>
            <a:ext cx="2232102" cy="282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батик-из-Пхукета">
            <a:hlinkClick r:id="rId10" tooltip="&quot;батик-из-Пхукета&quot;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0892"/>
            <a:ext cx="3659711" cy="282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балинезийский-батик-Индонезия">
            <a:hlinkClick r:id="rId12" tooltip="&quot;батик---западная-Ява---Индонезия&quot;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37762"/>
            <a:ext cx="2521543" cy="174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168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итайский-батик">
            <a:hlinkClick r:id="rId2" tooltip="&quot;китайский-батик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0288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готовление-батика-Китай">
            <a:hlinkClick r:id="rId4" tooltip="&quot;изготовление-батика-Китай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2275802" cy="293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D:\Абрамов\images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450" y="292501"/>
            <a:ext cx="5221439" cy="62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батик---нанесение-воска">
            <a:hlinkClick r:id="rId7" tooltip="&quot;батик---нанесение-воска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1584176" cy="203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готовление-батика-использование-колпака">
            <a:hlinkClick r:id="rId9" tooltip="&quot;изготовление-батика-использование-колпака&quot;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51916"/>
            <a:ext cx="2934351" cy="1946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210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5000"/>
                    </a14:imgEffect>
                    <a14:imgEffect>
                      <a14:brightnessContrast bright="-18000" contrast="-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149739"/>
            <a:ext cx="5022304" cy="6296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750"/>
              </a:spcAft>
            </a:pPr>
            <a:r>
              <a:rPr lang="ru-RU" sz="2200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Нам понадобится:</a:t>
            </a:r>
            <a:endParaRPr lang="ru-RU" sz="22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FFC000"/>
                </a:solidFill>
                <a:latin typeface="Arial"/>
                <a:ea typeface="Times New Roman"/>
                <a:cs typeface="Times New Roman"/>
              </a:rPr>
              <a:t>кусок шёлка </a:t>
            </a:r>
            <a:r>
              <a:rPr lang="ru-RU" dirty="0" smtClean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(перед 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работой шёлк необходимо выстирать в горячей воде без использования мыла);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краски и контуры 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для росписи по шёлку </a:t>
            </a:r>
            <a:r>
              <a:rPr lang="ru-RU" dirty="0" smtClean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( </a:t>
            </a:r>
            <a:r>
              <a:rPr lang="ru-RU" dirty="0" err="1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Marabu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 и </a:t>
            </a:r>
            <a:r>
              <a:rPr lang="ru-RU" dirty="0" err="1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Javana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);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прозрачный </a:t>
            </a:r>
            <a:r>
              <a:rPr lang="ru-RU" sz="2200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резервир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ующий состав на основе резинового клея и бензина (фирмы "Гамма", например)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кисти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 (синтетика №2, 6, 9, белка №10 или любая мягкая широкая кисть);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рама 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на винтах или </a:t>
            </a:r>
            <a:r>
              <a:rPr lang="ru-RU" sz="2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подрамник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;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кнопки</a:t>
            </a: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;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7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банка с водой и тарелка для палитры;</a:t>
            </a:r>
            <a:endParaRPr lang="ru-RU" sz="1100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606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Батик---история-возникновения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3968"/>
            <a:ext cx="4391844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4005064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 Первым делом натягиваем ткань. Сначала натягиваем по углам, потом посередине каждой стороны, потом слегка смачиваем ткань и натягиваем её влажной. Сначала по узким сторонам, после по длинным. Ткань должна быть натянута очень туго, чтобы при росписи шёлк не провисал и не касался стола.</a:t>
            </a:r>
            <a:endParaRPr lang="ru-RU" sz="2400" dirty="0"/>
          </a:p>
        </p:txBody>
      </p:sp>
      <p:pic>
        <p:nvPicPr>
          <p:cNvPr id="10" name="Рисунок 9" descr="холодный батик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960" y="333968"/>
            <a:ext cx="5243147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9576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435280" cy="280831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3. Теперь нам нужно обвести рисунок резервом. Набираем резерв в трубочку. Это делается спринцовкой. Спринцовка сжимается, приставляется к широкому концу трубочки и резерв засасывается внутрь. Достаточно будет наполнить трубочку до половины резервуара.</a:t>
            </a:r>
            <a:endParaRPr lang="ru-RU" dirty="0"/>
          </a:p>
        </p:txBody>
      </p:sp>
      <p:pic>
        <p:nvPicPr>
          <p:cNvPr id="5" name="Рисунок 4" descr="роспись ткан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4359"/>
            <a:ext cx="4968552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24359"/>
            <a:ext cx="4032448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0501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620</TotalTime>
  <Words>523</Words>
  <Application>Microsoft Office PowerPoint</Application>
  <PresentationFormat>Экран (4:3)</PresentationFormat>
  <Paragraphs>74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</vt:lpstr>
      <vt:lpstr>Батик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Счастья и удачи!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Батик</dc:title>
  <dc:creator>Компьютерный класс, кабинет № 119</dc:creator>
  <cp:lastModifiedBy>Admin</cp:lastModifiedBy>
  <cp:revision>38</cp:revision>
  <dcterms:created xsi:type="dcterms:W3CDTF">2016-02-21T09:21:06Z</dcterms:created>
  <dcterms:modified xsi:type="dcterms:W3CDTF">2016-05-17T09:08:49Z</dcterms:modified>
</cp:coreProperties>
</file>