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8" r:id="rId4"/>
    <p:sldId id="259" r:id="rId5"/>
    <p:sldId id="256" r:id="rId6"/>
    <p:sldId id="257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>
      <p:cViewPr varScale="1">
        <p:scale>
          <a:sx n="77" d="100"/>
          <a:sy n="77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856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45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23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947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668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545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596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742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221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61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68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30589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30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649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839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947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066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654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596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74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2211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86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9384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684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4307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649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583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05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555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955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446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81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041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77BF2-2F4E-4F48-9CEE-5F308D93FAAB}" type="datetimeFigureOut">
              <a:rPr lang="ru-RU" smtClean="0"/>
              <a:pPr/>
              <a:t>17.05.2016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329FE-1FF5-4FAE-846D-5252F3EA18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23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74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7041D-6E47-406F-A71D-075FA7F6A22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C2BF4-9992-43C4-9F94-D328D27BEC8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74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56792" y="980728"/>
            <a:ext cx="11017224" cy="4525963"/>
          </a:xfrm>
        </p:spPr>
        <p:txBody>
          <a:bodyPr>
            <a:normAutofit lnSpcReduction="10000"/>
          </a:bodyPr>
          <a:lstStyle/>
          <a:p>
            <a:pPr marL="3657600" lvl="8" indent="0" algn="ctr">
              <a:buNone/>
            </a:pPr>
            <a:r>
              <a:rPr lang="ru-RU" sz="5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Презентация </a:t>
            </a:r>
            <a:r>
              <a:rPr lang="ru-RU" sz="9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«</a:t>
            </a:r>
            <a:r>
              <a:rPr lang="ru-RU" sz="9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</a:t>
            </a:r>
            <a:r>
              <a:rPr lang="ru-RU" sz="9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ы</a:t>
            </a:r>
            <a:r>
              <a:rPr lang="ru-RU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</a:t>
            </a:r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</a:t>
            </a:r>
            <a:r>
              <a:rPr lang="ru-RU" sz="96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</a:t>
            </a:r>
            <a:r>
              <a:rPr lang="ru-RU" sz="9600" dirty="0" smtClean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ru-RU" sz="96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</a:t>
            </a:r>
            <a:r>
              <a:rPr lang="ru-RU" sz="9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</a:t>
            </a:r>
            <a:r>
              <a:rPr lang="ru-RU" sz="9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</a:t>
            </a:r>
            <a:r>
              <a:rPr lang="ru-RU" sz="9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я </a:t>
            </a:r>
            <a:r>
              <a:rPr lang="ru-RU" sz="9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</a:t>
            </a:r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г</a:t>
            </a:r>
            <a:r>
              <a:rPr lang="ru-RU" sz="9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р</a:t>
            </a:r>
            <a:r>
              <a:rPr lang="ru-RU" sz="96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у</a:t>
            </a:r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ш</a:t>
            </a:r>
            <a:r>
              <a:rPr lang="ru-RU" sz="9600" dirty="0" smtClean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к</a:t>
            </a:r>
            <a:r>
              <a:rPr lang="ru-RU" sz="9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</a:t>
            </a:r>
            <a:r>
              <a:rPr lang="ru-RU" sz="9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»</a:t>
            </a:r>
            <a:r>
              <a:rPr lang="ru-RU" sz="8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ru-RU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А.В.Абрамова</a:t>
            </a:r>
            <a:endParaRPr lang="ru-RU" sz="6600" dirty="0">
              <a:solidFill>
                <a:schemeClr val="bg2">
                  <a:lumMod val="9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781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37303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85800"/>
            <a:ext cx="3895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1219" y="688228"/>
            <a:ext cx="3895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871" t="3412" r="1452" b="-3412"/>
          <a:stretch/>
        </p:blipFill>
        <p:spPr bwMode="auto">
          <a:xfrm>
            <a:off x="913771" y="-24180"/>
            <a:ext cx="1803162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691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43434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3960440" cy="324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865" l="603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690" y="0"/>
            <a:ext cx="556577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68183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17" t="17741" r="-2579" b="5428"/>
          <a:stretch/>
        </p:blipFill>
        <p:spPr bwMode="auto">
          <a:xfrm>
            <a:off x="755576" y="1556792"/>
            <a:ext cx="5976664" cy="47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ttp://900igr.net/datai/iskusstvo/Dymkovskaja-igrushka.files/0030-034-Bar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914" y="188640"/>
            <a:ext cx="261937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1383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96752"/>
            <a:ext cx="45473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792" y="230399"/>
            <a:ext cx="3347128" cy="399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5565775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03175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На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этом </a:t>
            </a:r>
            <a:r>
              <a:rPr lang="ru-RU" dirty="0" smtClean="0">
                <a:solidFill>
                  <a:srgbClr val="00B05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фото 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все </a:t>
            </a:r>
            <a:r>
              <a:rPr lang="ru-RU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герои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дымковской </a:t>
            </a:r>
            <a:r>
              <a:rPr lang="ru-RU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игрушки</a:t>
            </a:r>
            <a:endParaRPr lang="ru-RU" dirty="0">
              <a:solidFill>
                <a:srgbClr val="FFC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217" t="15724" r="10820" b="183"/>
          <a:stretch/>
        </p:blipFill>
        <p:spPr bwMode="auto">
          <a:xfrm>
            <a:off x="557554" y="1880074"/>
            <a:ext cx="7766050" cy="47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5647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Элементы</a:t>
            </a:r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 дымковской </a:t>
            </a:r>
            <a:r>
              <a:rPr lang="ru-RU" dirty="0" smtClean="0">
                <a:solidFill>
                  <a:srgbClr val="FF0000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</a:effectLst>
              </a:rPr>
              <a:t>росписи</a:t>
            </a:r>
            <a:endParaRPr lang="ru-RU" dirty="0">
              <a:solidFill>
                <a:srgbClr val="FF0000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</a:effectLst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926" b="1876"/>
          <a:stretch/>
        </p:blipFill>
        <p:spPr bwMode="auto">
          <a:xfrm>
            <a:off x="827584" y="1726250"/>
            <a:ext cx="6826705" cy="412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302" b="8930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07" t="-4426" r="33107" b="4426"/>
          <a:stretch/>
        </p:blipFill>
        <p:spPr bwMode="auto">
          <a:xfrm>
            <a:off x="7452320" y="620688"/>
            <a:ext cx="1341691" cy="28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9006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143000"/>
          </a:xfrm>
          <a:solidFill>
            <a:srgbClr val="FFC000"/>
          </a:solidFill>
          <a:ln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glow rad="101600">
                    <a:schemeClr val="bg2">
                      <a:lumMod val="25000"/>
                      <a:alpha val="6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dirty="0">
              <a:solidFill>
                <a:schemeClr val="bg1"/>
              </a:solidFill>
              <a:effectLst>
                <a:glow rad="101600">
                  <a:schemeClr val="bg2">
                    <a:lumMod val="25000"/>
                    <a:alpha val="6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404" b="9914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460" y="1041131"/>
            <a:ext cx="7453081" cy="558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348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85430708"/>
              </p:ext>
            </p:extLst>
          </p:nvPr>
        </p:nvGraphicFramePr>
        <p:xfrm>
          <a:off x="2051050" y="981075"/>
          <a:ext cx="5834063" cy="479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06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5400" b="1" cap="none" spc="0" dirty="0" err="1" smtClean="0">
                          <a:ln w="19050">
                            <a:solidFill>
                              <a:schemeClr val="tx2">
                                <a:tint val="1000"/>
                              </a:schemeClr>
                            </a:solidFill>
                            <a:prstDash val="solid"/>
                          </a:ln>
                          <a:solidFill>
                            <a:srgbClr val="FFC00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Ды́мковская</a:t>
                      </a:r>
                      <a:r>
                        <a:rPr lang="ru-RU" sz="5400" b="1" cap="none" spc="0" dirty="0" smtClean="0">
                          <a:ln w="19050">
                            <a:solidFill>
                              <a:schemeClr val="tx2">
                                <a:tint val="1000"/>
                              </a:schemeClr>
                            </a:solidFill>
                            <a:prstDash val="solid"/>
                          </a:ln>
                          <a:solidFill>
                            <a:srgbClr val="FFC00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  <a:r>
                        <a:rPr lang="ru-RU" sz="5400" b="1" cap="none" spc="0" dirty="0" err="1" smtClean="0">
                          <a:ln w="19050">
                            <a:solidFill>
                              <a:schemeClr val="tx2">
                                <a:tint val="1000"/>
                              </a:schemeClr>
                            </a:solidFill>
                            <a:prstDash val="solid"/>
                          </a:ln>
                          <a:solidFill>
                            <a:srgbClr val="FFC00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игру́шка</a:t>
                      </a:r>
                      <a:r>
                        <a:rPr lang="ru-RU" sz="5400" b="1" cap="none" spc="0" dirty="0" smtClean="0">
                          <a:ln w="19050">
                            <a:solidFill>
                              <a:schemeClr val="tx2">
                                <a:tint val="1000"/>
                              </a:schemeClr>
                            </a:solidFill>
                            <a:prstDash val="solid"/>
                          </a:ln>
                          <a:solidFill>
                            <a:srgbClr val="FFC00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 </a:t>
                      </a:r>
                    </a:p>
                    <a:p>
                      <a:pPr algn="ctr"/>
                      <a:r>
                        <a:rPr lang="ru-RU" sz="4400" dirty="0" smtClean="0"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— один </a:t>
                      </a:r>
                      <a:r>
                        <a:rPr lang="ru-RU" sz="4400" baseline="0" dirty="0" smtClean="0">
                          <a:solidFill>
                            <a:srgbClr val="FF000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из</a:t>
                      </a:r>
                      <a:r>
                        <a:rPr lang="ru-RU" sz="4400" dirty="0" smtClean="0"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 </a:t>
                      </a:r>
                      <a:r>
                        <a:rPr lang="ru-RU" sz="4400" baseline="0" dirty="0" smtClean="0">
                          <a:solidFill>
                            <a:srgbClr val="00B0F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русских </a:t>
                      </a:r>
                      <a:r>
                        <a:rPr lang="ru-RU" sz="4400" dirty="0" smtClean="0">
                          <a:solidFill>
                            <a:srgbClr val="00B05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народных </a:t>
                      </a:r>
                      <a:r>
                        <a:rPr lang="ru-RU" sz="4400" dirty="0" smtClean="0"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  <a:reflection blurRad="6350" stA="55000" endA="300" endPos="45500" dir="5400000" sy="-100000" algn="bl" rotWithShape="0"/>
                          </a:effectLst>
                        </a:rPr>
                        <a:t>глиняных </a:t>
                      </a:r>
                      <a:r>
                        <a:rPr lang="ru-RU" sz="4400" dirty="0" smtClean="0">
                          <a:solidFill>
                            <a:srgbClr val="FFFF00"/>
                          </a:solidFill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художественных </a:t>
                      </a:r>
                      <a:r>
                        <a:rPr lang="ru-RU" sz="4400" dirty="0" smtClean="0">
                          <a:effectLst>
                            <a:glow rad="101600">
                              <a:schemeClr val="bg2">
                                <a:lumMod val="25000"/>
                                <a:alpha val="60000"/>
                              </a:schemeClr>
                            </a:glow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промыслов</a:t>
                      </a:r>
                      <a:endParaRPr lang="ru-RU" sz="4400" dirty="0">
                        <a:effectLst>
                          <a:glow rad="101600">
                            <a:schemeClr val="bg2">
                              <a:lumMod val="25000"/>
                              <a:alpha val="60000"/>
                            </a:schemeClr>
                          </a:glow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89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74" t="8596" r="34888" b="6102"/>
          <a:stretch/>
        </p:blipFill>
        <p:spPr bwMode="auto">
          <a:xfrm>
            <a:off x="7477570" y="3708874"/>
            <a:ext cx="1256232" cy="2777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0" r="65932"/>
          <a:stretch/>
        </p:blipFill>
        <p:spPr bwMode="auto">
          <a:xfrm>
            <a:off x="467544" y="-243408"/>
            <a:ext cx="1768980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578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852" y="571480"/>
            <a:ext cx="6400800" cy="5018112"/>
          </a:xfrm>
        </p:spPr>
        <p:txBody>
          <a:bodyPr>
            <a:normAutofit/>
          </a:bodyPr>
          <a:lstStyle/>
          <a:p>
            <a:r>
              <a:rPr lang="ru-RU" sz="4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Дымковская игрушка </a:t>
            </a:r>
            <a:r>
              <a:rPr lang="ru-RU" sz="4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— изделие ручной работы</a:t>
            </a:r>
            <a:endParaRPr lang="ru-RU" sz="4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52" t="4408" r="24074" b="4408"/>
          <a:stretch/>
        </p:blipFill>
        <p:spPr bwMode="auto">
          <a:xfrm>
            <a:off x="1187624" y="2211629"/>
            <a:ext cx="1751888" cy="388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77" t="-2842" r="21785" b="2842"/>
          <a:stretch/>
        </p:blipFill>
        <p:spPr bwMode="auto">
          <a:xfrm>
            <a:off x="6156176" y="2060848"/>
            <a:ext cx="2042445" cy="401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346" y="2204865"/>
            <a:ext cx="2857500" cy="389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4607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сюжеты: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няньки 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 детьми, </a:t>
            </a:r>
            <a:r>
              <a:rPr lang="ru-RU" dirty="0" smtClean="0">
                <a:solidFill>
                  <a:srgbClr val="00B0F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водоноски,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бараны с золотыми рогами, </a:t>
            </a:r>
            <a:r>
              <a:rPr lang="ru-RU" dirty="0" smtClean="0">
                <a:solidFill>
                  <a:srgbClr val="0070C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индюшки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петухи, </a:t>
            </a:r>
            <a:r>
              <a:rPr lang="ru-RU" dirty="0" smtClean="0">
                <a:solidFill>
                  <a:srgbClr val="00B05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олени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молодые </a:t>
            </a:r>
            <a:r>
              <a:rPr lang="ru-RU" dirty="0" smtClean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люди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, скоморохи, </a:t>
            </a:r>
            <a:r>
              <a:rPr lang="ru-RU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барыни</a:t>
            </a:r>
            <a:r>
              <a:rPr lang="ru-RU" dirty="0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5" t="10703" r="9213" b="7576"/>
          <a:stretch/>
        </p:blipFill>
        <p:spPr bwMode="auto">
          <a:xfrm>
            <a:off x="4572000" y="2708920"/>
            <a:ext cx="406401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44489"/>
            <a:ext cx="3495543" cy="3457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2185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64" t="9878" r="2549" b="12980"/>
          <a:stretch/>
        </p:blipFill>
        <p:spPr bwMode="auto">
          <a:xfrm>
            <a:off x="1592626" y="2852936"/>
            <a:ext cx="6844980" cy="384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852" b="989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161" y="188640"/>
            <a:ext cx="31432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2938463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1706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4588768" cy="344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3"/>
            <a:ext cx="3069346" cy="382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249" y="1352712"/>
            <a:ext cx="33655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37619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8395" l="9988" r="898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603703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167" b="98611" l="354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380" y="834236"/>
            <a:ext cx="6551711" cy="5814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57563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5" t="-2008" r="4902" b="2008"/>
          <a:stretch/>
        </p:blipFill>
        <p:spPr bwMode="auto">
          <a:xfrm>
            <a:off x="827584" y="1340768"/>
            <a:ext cx="5785503" cy="46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5-bal.ru/pars_docs/refs/29/28760/28760_html_9bc411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044" b="10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2656"/>
            <a:ext cx="36195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27124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75" t="8256" r="3824" b="7339"/>
          <a:stretch/>
        </p:blipFill>
        <p:spPr bwMode="auto">
          <a:xfrm>
            <a:off x="2699792" y="2708920"/>
            <a:ext cx="5563954" cy="373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5518010" cy="325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134033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63</Words>
  <Application>Microsoft Office PowerPoint</Application>
  <PresentationFormat>Экран (4:3)</PresentationFormat>
  <Paragraphs>10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Тема Office</vt:lpstr>
      <vt:lpstr>1_Тема Office</vt:lpstr>
      <vt:lpstr>2_Тема Office</vt:lpstr>
      <vt:lpstr>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На этом фото все герои дымковской игрушки</vt:lpstr>
      <vt:lpstr>Элементы дымковской росписи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Компьютерный класс, кабинет № 119</dc:creator>
  <cp:lastModifiedBy>Admin</cp:lastModifiedBy>
  <cp:revision>21</cp:revision>
  <dcterms:created xsi:type="dcterms:W3CDTF">2016-04-10T07:40:25Z</dcterms:created>
  <dcterms:modified xsi:type="dcterms:W3CDTF">2016-05-17T04:46:37Z</dcterms:modified>
</cp:coreProperties>
</file>